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00" r:id="rId3"/>
    <p:sldId id="306" r:id="rId4"/>
    <p:sldId id="313" r:id="rId5"/>
    <p:sldId id="287" r:id="rId6"/>
    <p:sldId id="292" r:id="rId7"/>
    <p:sldId id="297" r:id="rId8"/>
    <p:sldId id="303" r:id="rId9"/>
    <p:sldId id="288" r:id="rId10"/>
    <p:sldId id="312" r:id="rId11"/>
    <p:sldId id="302" r:id="rId12"/>
    <p:sldId id="298" r:id="rId13"/>
    <p:sldId id="289" r:id="rId14"/>
    <p:sldId id="293" r:id="rId15"/>
    <p:sldId id="301" r:id="rId16"/>
    <p:sldId id="305" r:id="rId17"/>
    <p:sldId id="290" r:id="rId18"/>
    <p:sldId id="314" r:id="rId19"/>
    <p:sldId id="296" r:id="rId20"/>
    <p:sldId id="291" r:id="rId21"/>
    <p:sldId id="310" r:id="rId22"/>
    <p:sldId id="257" r:id="rId23"/>
    <p:sldId id="258" r:id="rId24"/>
    <p:sldId id="299" r:id="rId25"/>
    <p:sldId id="285" r:id="rId26"/>
    <p:sldId id="294" r:id="rId27"/>
    <p:sldId id="295" r:id="rId28"/>
    <p:sldId id="304" r:id="rId29"/>
    <p:sldId id="309" r:id="rId30"/>
    <p:sldId id="307" r:id="rId31"/>
    <p:sldId id="311" r:id="rId32"/>
    <p:sldId id="315" r:id="rId33"/>
    <p:sldId id="283" r:id="rId34"/>
    <p:sldId id="284" r:id="rId35"/>
    <p:sldId id="263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1" autoAdjust="0"/>
    <p:restoredTop sz="94660"/>
  </p:normalViewPr>
  <p:slideViewPr>
    <p:cSldViewPr>
      <p:cViewPr>
        <p:scale>
          <a:sx n="66" d="100"/>
          <a:sy n="66" d="100"/>
        </p:scale>
        <p:origin x="-485" y="-1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632AB0A-3C2B-4577-88B3-82C3872CBD80}" type="datetimeFigureOut">
              <a:rPr lang="pt-BR" smtClean="0"/>
              <a:pPr/>
              <a:t>28/08/2011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8ACD7E5-E1FF-4208-AA1C-84AABE77AC41}" type="slidenum">
              <a:rPr lang="pt-BR" smtClean="0"/>
              <a:pPr/>
              <a:t>‹N°›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AB0A-3C2B-4577-88B3-82C3872CBD80}" type="datetimeFigureOut">
              <a:rPr lang="pt-BR" smtClean="0"/>
              <a:pPr/>
              <a:t>28/08/2011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D7E5-E1FF-4208-AA1C-84AABE77AC41}" type="slidenum">
              <a:rPr lang="pt-BR" smtClean="0"/>
              <a:pPr/>
              <a:t>‹N°›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AB0A-3C2B-4577-88B3-82C3872CBD80}" type="datetimeFigureOut">
              <a:rPr lang="pt-BR" smtClean="0"/>
              <a:pPr/>
              <a:t>28/08/2011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D7E5-E1FF-4208-AA1C-84AABE77AC41}" type="slidenum">
              <a:rPr lang="pt-BR" smtClean="0"/>
              <a:pPr/>
              <a:t>‹N°›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632AB0A-3C2B-4577-88B3-82C3872CBD80}" type="datetimeFigureOut">
              <a:rPr lang="pt-BR" smtClean="0"/>
              <a:pPr/>
              <a:t>28/08/2011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8ACD7E5-E1FF-4208-AA1C-84AABE77AC41}" type="slidenum">
              <a:rPr lang="pt-BR" smtClean="0"/>
              <a:pPr/>
              <a:t>‹N°›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632AB0A-3C2B-4577-88B3-82C3872CBD80}" type="datetimeFigureOut">
              <a:rPr lang="pt-BR" smtClean="0"/>
              <a:pPr/>
              <a:t>28/08/2011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8ACD7E5-E1FF-4208-AA1C-84AABE77AC41}" type="slidenum">
              <a:rPr lang="pt-BR" smtClean="0"/>
              <a:pPr/>
              <a:t>‹N°›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AB0A-3C2B-4577-88B3-82C3872CBD80}" type="datetimeFigureOut">
              <a:rPr lang="pt-BR" smtClean="0"/>
              <a:pPr/>
              <a:t>28/08/2011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D7E5-E1FF-4208-AA1C-84AABE77AC41}" type="slidenum">
              <a:rPr lang="pt-BR" smtClean="0"/>
              <a:pPr/>
              <a:t>‹N°›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AB0A-3C2B-4577-88B3-82C3872CBD80}" type="datetimeFigureOut">
              <a:rPr lang="pt-BR" smtClean="0"/>
              <a:pPr/>
              <a:t>28/08/2011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D7E5-E1FF-4208-AA1C-84AABE77AC41}" type="slidenum">
              <a:rPr lang="pt-BR" smtClean="0"/>
              <a:pPr/>
              <a:t>‹N°›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32AB0A-3C2B-4577-88B3-82C3872CBD80}" type="datetimeFigureOut">
              <a:rPr lang="pt-BR" smtClean="0"/>
              <a:pPr/>
              <a:t>28/08/2011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8ACD7E5-E1FF-4208-AA1C-84AABE77AC41}" type="slidenum">
              <a:rPr lang="pt-BR" smtClean="0"/>
              <a:pPr/>
              <a:t>‹N°›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AB0A-3C2B-4577-88B3-82C3872CBD80}" type="datetimeFigureOut">
              <a:rPr lang="pt-BR" smtClean="0"/>
              <a:pPr/>
              <a:t>28/08/2011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D7E5-E1FF-4208-AA1C-84AABE77AC41}" type="slidenum">
              <a:rPr lang="pt-BR" smtClean="0"/>
              <a:pPr/>
              <a:t>‹N°›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632AB0A-3C2B-4577-88B3-82C3872CBD80}" type="datetimeFigureOut">
              <a:rPr lang="pt-BR" smtClean="0"/>
              <a:pPr/>
              <a:t>28/08/2011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8ACD7E5-E1FF-4208-AA1C-84AABE77AC41}" type="slidenum">
              <a:rPr lang="pt-BR" smtClean="0"/>
              <a:pPr/>
              <a:t>‹N°›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32AB0A-3C2B-4577-88B3-82C3872CBD80}" type="datetimeFigureOut">
              <a:rPr lang="pt-BR" smtClean="0"/>
              <a:pPr/>
              <a:t>28/08/2011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8ACD7E5-E1FF-4208-AA1C-84AABE77AC41}" type="slidenum">
              <a:rPr lang="pt-BR" smtClean="0"/>
              <a:pPr/>
              <a:t>‹N°›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632AB0A-3C2B-4577-88B3-82C3872CBD80}" type="datetimeFigureOut">
              <a:rPr lang="pt-BR" smtClean="0"/>
              <a:pPr/>
              <a:t>28/08/2011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8ACD7E5-E1FF-4208-AA1C-84AABE77AC41}" type="slidenum">
              <a:rPr lang="pt-BR" smtClean="0"/>
              <a:pPr/>
              <a:t>‹N°›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57356" y="142852"/>
            <a:ext cx="6572296" cy="1470025"/>
          </a:xfrm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Santa Cruz de La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Sierra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Bolívia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86314" y="1714488"/>
            <a:ext cx="4000528" cy="2214578"/>
          </a:xfrm>
        </p:spPr>
        <p:txBody>
          <a:bodyPr>
            <a:normAutofit/>
          </a:bodyPr>
          <a:lstStyle/>
          <a:p>
            <a:pPr algn="l"/>
            <a:r>
              <a:rPr lang="pt-BR" dirty="0" smtClean="0">
                <a:latin typeface="Arial" pitchFamily="34" charset="0"/>
                <a:cs typeface="Arial" pitchFamily="34" charset="0"/>
              </a:rPr>
              <a:t>Irmãs: </a:t>
            </a:r>
          </a:p>
          <a:p>
            <a:pPr algn="l"/>
            <a:r>
              <a:rPr lang="pt-BR" dirty="0" smtClean="0">
                <a:latin typeface="Arial" pitchFamily="34" charset="0"/>
                <a:cs typeface="Arial" pitchFamily="34" charset="0"/>
              </a:rPr>
              <a:t>Edita</a:t>
            </a:r>
          </a:p>
          <a:p>
            <a:pPr algn="l"/>
            <a:r>
              <a:rPr lang="pt-BR" dirty="0" smtClean="0">
                <a:latin typeface="Arial" pitchFamily="34" charset="0"/>
                <a:cs typeface="Arial" pitchFamily="34" charset="0"/>
              </a:rPr>
              <a:t>Benedita</a:t>
            </a:r>
          </a:p>
          <a:p>
            <a:pPr algn="l"/>
            <a:r>
              <a:rPr lang="pt-BR" dirty="0" smtClean="0">
                <a:latin typeface="Arial" pitchFamily="34" charset="0"/>
                <a:cs typeface="Arial" pitchFamily="34" charset="0"/>
              </a:rPr>
              <a:t>Lourdes Maria</a:t>
            </a:r>
          </a:p>
          <a:p>
            <a:pPr algn="l"/>
            <a:r>
              <a:rPr lang="pt-BR" dirty="0" smtClean="0">
                <a:latin typeface="Arial" pitchFamily="34" charset="0"/>
                <a:cs typeface="Arial" pitchFamily="34" charset="0"/>
              </a:rPr>
              <a:t>Juana Benigna</a:t>
            </a:r>
          </a:p>
          <a:p>
            <a:pPr algn="l"/>
            <a:r>
              <a:rPr lang="pt-BR" dirty="0" smtClean="0">
                <a:latin typeface="Arial" pitchFamily="34" charset="0"/>
                <a:cs typeface="Arial" pitchFamily="34" charset="0"/>
              </a:rPr>
              <a:t>Teresinha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Fachini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57818" y="4143380"/>
            <a:ext cx="37861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latin typeface="Arial" pitchFamily="34" charset="0"/>
                <a:cs typeface="Arial" pitchFamily="34" charset="0"/>
              </a:rPr>
              <a:t>Bio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Saúde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Horta Medicinal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Pastoral da Criança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Catequese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Celebrações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Celebração Bicentenário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Grupo de Jovens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CBR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PC\Desktop\Missao Bolivia\100_31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14620"/>
            <a:ext cx="4499004" cy="3370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Tm="6000">
    <p:sndAc>
      <p:stSnd>
        <p:snd r:embed="rId2" name="flauta_andina_-_Luz_Divina_1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4578" name="Picture 2" descr="C:\Documents and Settings\PC\Desktop\Missao Bolivia\DSC05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071810"/>
            <a:ext cx="4496447" cy="3369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79" name="Picture 3" descr="C:\Documents and Settings\PC\Desktop\Missao Bolivia\DSC05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4496447" cy="336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Picture 2" descr="C:\Documents and Settings\PC\Desktop\Missao Bolivia\DSC059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214686"/>
            <a:ext cx="4496447" cy="3369600"/>
          </a:xfrm>
          <a:prstGeom prst="rect">
            <a:avLst/>
          </a:prstGeom>
          <a:noFill/>
        </p:spPr>
      </p:pic>
      <p:pic>
        <p:nvPicPr>
          <p:cNvPr id="4" name="Picture 3" descr="C:\Documents and Settings\PC\Desktop\Missao Bolivia\DSC05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4496447" cy="3369600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Picture 2" descr="C:\Documents and Settings\PC\Desktop\Missao Bolivia\DSC05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4861726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2" descr="C:\Documents and Settings\PC\Desktop\Missao Bolivia\DSC05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071810"/>
            <a:ext cx="4496447" cy="3369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00034" y="2643182"/>
            <a:ext cx="7115196" cy="1143000"/>
          </a:xfrm>
        </p:spPr>
        <p:txBody>
          <a:bodyPr>
            <a:noAutofit/>
          </a:bodyPr>
          <a:lstStyle/>
          <a:p>
            <a:r>
              <a:rPr lang="pt-BR" sz="8800" dirty="0" smtClean="0">
                <a:latin typeface="Arial Black" pitchFamily="34" charset="0"/>
              </a:rPr>
              <a:t>Pastoral da Criança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Picture 2" descr="C:\Documents and Settings\PC\Desktop\Missao Bolivia\DSC05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42852"/>
            <a:ext cx="4496447" cy="336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C:\Documents and Settings\PC\Desktop\Missao Bolivia\DSC058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143248"/>
            <a:ext cx="4496447" cy="336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Picture 3" descr="C:\Documents and Settings\PC\Desktop\Missao Bolivia\DSC05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496447" cy="336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 descr="C:\Documents and Settings\PC\Desktop\Missao Bolivia\DSC058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214686"/>
            <a:ext cx="4496447" cy="336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8435" name="Picture 3" descr="C:\Documents and Settings\PC\Desktop\Missao Bolivia\DSC05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496447" cy="336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Documents and Settings\PC\Desktop\Missao Bolivia\DSC058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928934"/>
            <a:ext cx="4496447" cy="336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00034" y="2643182"/>
            <a:ext cx="7115196" cy="1143000"/>
          </a:xfrm>
        </p:spPr>
        <p:txBody>
          <a:bodyPr>
            <a:noAutofit/>
          </a:bodyPr>
          <a:lstStyle/>
          <a:p>
            <a:r>
              <a:rPr lang="pt-BR" sz="8800" dirty="0" smtClean="0">
                <a:latin typeface="Arial Black" pitchFamily="34" charset="0"/>
              </a:rPr>
              <a:t>Catequese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Picture 3" descr="C:\Documents and Settings\PC\Desktop\Missao Bolivia\DSC05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4496447" cy="3369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2" descr="C:\Documents and Settings\PC\Desktop\Missao Bolivia\DSC059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286124"/>
            <a:ext cx="4496447" cy="336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C:\Documents and Settings\PC\Desktop\Missao Bolivia\DSC05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4496447" cy="336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PC\Desktop\Missao Bolivia\DSC06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69404">
            <a:off x="3919538" y="2940050"/>
            <a:ext cx="4496447" cy="3369600"/>
          </a:xfrm>
          <a:prstGeom prst="rect">
            <a:avLst/>
          </a:prstGeom>
          <a:noFill/>
        </p:spPr>
      </p:pic>
      <p:pic>
        <p:nvPicPr>
          <p:cNvPr id="12291" name="Picture 3" descr="C:\Documents and Settings\PC\Desktop\Missao Bolivia\DSC05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73411">
            <a:off x="357158" y="500042"/>
            <a:ext cx="4496447" cy="3369600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00034" y="2643182"/>
            <a:ext cx="7786742" cy="1143000"/>
          </a:xfrm>
        </p:spPr>
        <p:txBody>
          <a:bodyPr>
            <a:noAutofit/>
          </a:bodyPr>
          <a:lstStyle/>
          <a:p>
            <a:r>
              <a:rPr lang="pt-BR" sz="8800" dirty="0" smtClean="0">
                <a:latin typeface="Arial Black" pitchFamily="34" charset="0"/>
              </a:rPr>
              <a:t>Celebrações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Picture 2" descr="C:\Documents and Settings\PC\Desktop\Missao Bolivia\DSC06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071810"/>
            <a:ext cx="4496447" cy="3369600"/>
          </a:xfrm>
          <a:prstGeom prst="rect">
            <a:avLst/>
          </a:prstGeom>
          <a:noFill/>
        </p:spPr>
      </p:pic>
      <p:pic>
        <p:nvPicPr>
          <p:cNvPr id="4" name="Picture 3" descr="C:\Documents and Settings\PC\Desktop\Missao Bolivia\DSC059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0"/>
            <a:ext cx="4496447" cy="3369600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Picture 2" descr="C:\Documents and Settings\PC\Desktop\Missao Bolivia\DSC06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496447" cy="336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C:\Documents and Settings\PC\Desktop\Missao Bolivia\DSC059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714620"/>
            <a:ext cx="4496447" cy="336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1" name="Picture 3" descr="C:\Documents and Settings\PC\Desktop\Missao Bolivia\IMG_23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286124"/>
            <a:ext cx="4494888" cy="3369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C:\Documents and Settings\PC\Desktop\Missao Bolivia\IMG_34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494888" cy="336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3" name="Picture 3" descr="C:\Documents and Settings\PC\Desktop\Missao Bolivia\IMG_34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4494888" cy="3369600"/>
          </a:xfrm>
          <a:prstGeom prst="rect">
            <a:avLst/>
          </a:prstGeom>
          <a:noFill/>
        </p:spPr>
      </p:pic>
      <p:pic>
        <p:nvPicPr>
          <p:cNvPr id="5" name="Picture 3" descr="C:\Documents and Settings\PC\Desktop\Missao Bolivia\DSC059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143248"/>
            <a:ext cx="4496447" cy="3369600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7467600" cy="2643206"/>
          </a:xfrm>
        </p:spPr>
        <p:txBody>
          <a:bodyPr>
            <a:noAutofit/>
          </a:bodyPr>
          <a:lstStyle/>
          <a:p>
            <a:r>
              <a:rPr lang="pt-BR" sz="8000" dirty="0" smtClean="0">
                <a:latin typeface="Arial Black" pitchFamily="34" charset="0"/>
                <a:cs typeface="Arial" pitchFamily="34" charset="0"/>
              </a:rPr>
              <a:t>Celebração Bicentenário</a:t>
            </a:r>
            <a:endParaRPr lang="pt-BR" sz="8000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Picture 3" descr="C:\Documents and Settings\PC\Desktop\Missao Bolivia\IMG_34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3429024" cy="45720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C:\Documents and Settings\PC\Desktop\Missao Bolivia\DSC059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0"/>
            <a:ext cx="3357586" cy="44804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C:\Documents and Settings\PC\Desktop\Missao Bolivia\DSC06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4496447" cy="336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123" name="Picture 3" descr="C:\Documents and Settings\PC\Desktop\Missao Bolivia\DSC059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071810"/>
            <a:ext cx="4496447" cy="3369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Picture 2" descr="C:\Documents and Settings\PC\Desktop\Missao Bolivia\DSC05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4496447" cy="3369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6786610" cy="2428892"/>
          </a:xfrm>
        </p:spPr>
        <p:txBody>
          <a:bodyPr>
            <a:noAutofit/>
          </a:bodyPr>
          <a:lstStyle/>
          <a:p>
            <a:r>
              <a:rPr lang="pt-BR" sz="8800" dirty="0" smtClean="0">
                <a:latin typeface="Arial Black" pitchFamily="34" charset="0"/>
              </a:rPr>
              <a:t>Grupo de Jovens</a:t>
            </a:r>
            <a:endParaRPr lang="pt-BR" sz="8800" dirty="0">
              <a:latin typeface="Arial Black" pitchFamily="34" charset="0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PC\Desktop\Missao Bolivia\DSC06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4496447" cy="3369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C:\Documents and Settings\PC\Desktop\Missao Bolivia\DSC059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214554"/>
            <a:ext cx="2525150" cy="3369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Picture 2" descr="C:\Documents and Settings\PC\Desktop\Missao Bolivia\DSC06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000372"/>
            <a:ext cx="4496447" cy="3369600"/>
          </a:xfrm>
          <a:prstGeom prst="rect">
            <a:avLst/>
          </a:prstGeom>
          <a:noFill/>
        </p:spPr>
      </p:pic>
      <p:pic>
        <p:nvPicPr>
          <p:cNvPr id="4" name="Picture 3" descr="C:\Documents and Settings\PC\Desktop\Missao Bolivia\DSC05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4496447" cy="3369600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Picture 3" descr="C:\Documents and Settings\PC\Desktop\Missao Bolivia\DSC06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4496447" cy="3369600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6626" name="Picture 2" descr="C:\Documents and Settings\PC\Desktop\Missao Bolivia\IMG_35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64729">
            <a:off x="4266324" y="3096839"/>
            <a:ext cx="4494888" cy="3369600"/>
          </a:xfrm>
          <a:prstGeom prst="rect">
            <a:avLst/>
          </a:prstGeom>
          <a:noFill/>
        </p:spPr>
      </p:pic>
      <p:pic>
        <p:nvPicPr>
          <p:cNvPr id="26627" name="Picture 3" descr="C:\Documents and Settings\PC\Desktop\Missao Bolivia\DSC05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27109">
            <a:off x="285720" y="285728"/>
            <a:ext cx="4496447" cy="3369600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6786610" cy="2428892"/>
          </a:xfrm>
        </p:spPr>
        <p:txBody>
          <a:bodyPr>
            <a:noAutofit/>
          </a:bodyPr>
          <a:lstStyle/>
          <a:p>
            <a:r>
              <a:rPr lang="pt-BR" sz="19900" dirty="0" smtClean="0">
                <a:latin typeface="Arial Black" pitchFamily="34" charset="0"/>
              </a:rPr>
              <a:t>CBR</a:t>
            </a:r>
            <a:endParaRPr lang="pt-BR" sz="19900" dirty="0">
              <a:latin typeface="Arial Black" pitchFamily="34" charset="0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5000636"/>
            <a:ext cx="5214974" cy="1143000"/>
          </a:xfrm>
        </p:spPr>
        <p:txBody>
          <a:bodyPr/>
          <a:lstStyle/>
          <a:p>
            <a:r>
              <a:rPr lang="pt-BR" dirty="0" smtClean="0"/>
              <a:t>Ir. Teresinha </a:t>
            </a:r>
            <a:r>
              <a:rPr lang="pt-BR" dirty="0" err="1" smtClean="0"/>
              <a:t>fachini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presidente da </a:t>
            </a:r>
            <a:r>
              <a:rPr lang="pt-BR" dirty="0" err="1" smtClean="0"/>
              <a:t>cbr</a:t>
            </a:r>
            <a:endParaRPr lang="pt-BR" dirty="0"/>
          </a:p>
        </p:txBody>
      </p:sp>
      <p:pic>
        <p:nvPicPr>
          <p:cNvPr id="3" name="Picture 3" descr="C:\Documents and Settings\PC\Desktop\Missao Bolivia\DSC059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4496447" cy="336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2" descr="C:\Documents and Settings\PC\Desktop\Missao Bolivia\IMG_34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000240"/>
            <a:ext cx="3455894" cy="4607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PC\Desktop\Missao Bolivia\DSC059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496447" cy="3369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C:\Documents and Settings\PC\Desktop\Missao Bolivia\DSC05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143248"/>
            <a:ext cx="4496447" cy="336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PC\Desktop\Missao Bolivia\DSC05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48094">
            <a:off x="803306" y="649522"/>
            <a:ext cx="4496447" cy="3369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00034" y="2643182"/>
            <a:ext cx="7115196" cy="1143000"/>
          </a:xfrm>
        </p:spPr>
        <p:txBody>
          <a:bodyPr>
            <a:noAutofit/>
          </a:bodyPr>
          <a:lstStyle/>
          <a:p>
            <a:r>
              <a:rPr lang="pt-BR" sz="8800" dirty="0" err="1" smtClean="0">
                <a:latin typeface="Arial Black" pitchFamily="34" charset="0"/>
              </a:rPr>
              <a:t>Bio</a:t>
            </a:r>
            <a:r>
              <a:rPr lang="pt-BR" sz="8800" dirty="0" smtClean="0">
                <a:latin typeface="Arial Black" pitchFamily="34" charset="0"/>
              </a:rPr>
              <a:t> Saúde</a:t>
            </a:r>
            <a:endParaRPr lang="pt-BR" sz="8800" dirty="0">
              <a:latin typeface="Arial Black" pitchFamily="34" charset="0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PC\Desktop\Missao Bolivia\IMG_12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4494888" cy="3369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2" descr="C:\Documents and Settings\PC\Desktop\Missao Bolivia\DSC058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286124"/>
            <a:ext cx="4496447" cy="336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Picture 3" descr="C:\Documents and Settings\PC\Desktop\Missao Bolivia\DSC044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4496447" cy="3369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2" descr="C:\Documents and Settings\PC\Desktop\Missao Bolivia\DSC058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000372"/>
            <a:ext cx="4496447" cy="336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Picture 3" descr="C:\Documents and Settings\PC\Desktop\Missao Bolivia\DSC05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496447" cy="336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:\Documents and Settings\PC\Desktop\Missao Bolivia\DSC058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214686"/>
            <a:ext cx="4496447" cy="3369600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00034" y="2643182"/>
            <a:ext cx="7115196" cy="1143000"/>
          </a:xfrm>
        </p:spPr>
        <p:txBody>
          <a:bodyPr>
            <a:noAutofit/>
          </a:bodyPr>
          <a:lstStyle/>
          <a:p>
            <a:r>
              <a:rPr lang="pt-BR" sz="8800" dirty="0" smtClean="0">
                <a:latin typeface="Arial Black" pitchFamily="34" charset="0"/>
              </a:rPr>
              <a:t>Horta Medicinal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63</TotalTime>
  <Words>49</Words>
  <Application>Microsoft Office PowerPoint</Application>
  <PresentationFormat>Affichage à l'écran (4:3)</PresentationFormat>
  <Paragraphs>24</Paragraphs>
  <Slides>35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Balcão Envidraçado</vt:lpstr>
      <vt:lpstr>Santa Cruz de La Sierra Bolívia</vt:lpstr>
      <vt:lpstr>Diapositive 2</vt:lpstr>
      <vt:lpstr>Diapositive 3</vt:lpstr>
      <vt:lpstr>Diapositive 4</vt:lpstr>
      <vt:lpstr>Bio Saúde</vt:lpstr>
      <vt:lpstr>Diapositive 6</vt:lpstr>
      <vt:lpstr>Diapositive 7</vt:lpstr>
      <vt:lpstr>Diapositive 8</vt:lpstr>
      <vt:lpstr>Horta Medicinal</vt:lpstr>
      <vt:lpstr>Diapositive 10</vt:lpstr>
      <vt:lpstr>Diapositive 11</vt:lpstr>
      <vt:lpstr>Diapositive 12</vt:lpstr>
      <vt:lpstr>Pastoral da Criança</vt:lpstr>
      <vt:lpstr>Diapositive 14</vt:lpstr>
      <vt:lpstr>Diapositive 15</vt:lpstr>
      <vt:lpstr>Diapositive 16</vt:lpstr>
      <vt:lpstr>Catequese</vt:lpstr>
      <vt:lpstr>Diapositive 18</vt:lpstr>
      <vt:lpstr>Diapositive 19</vt:lpstr>
      <vt:lpstr>Celebrações</vt:lpstr>
      <vt:lpstr>Diapositive 21</vt:lpstr>
      <vt:lpstr>Diapositive 22</vt:lpstr>
      <vt:lpstr>Diapositive 23</vt:lpstr>
      <vt:lpstr>Diapositive 24</vt:lpstr>
      <vt:lpstr>Celebração Bicentenário</vt:lpstr>
      <vt:lpstr>Diapositive 26</vt:lpstr>
      <vt:lpstr>Diapositive 27</vt:lpstr>
      <vt:lpstr>Diapositive 28</vt:lpstr>
      <vt:lpstr>Grupo de Jovens</vt:lpstr>
      <vt:lpstr>Diapositive 30</vt:lpstr>
      <vt:lpstr>Diapositive 31</vt:lpstr>
      <vt:lpstr>Diapositive 32</vt:lpstr>
      <vt:lpstr>CBR</vt:lpstr>
      <vt:lpstr>Ir. Teresinha fachini presidente da cbr</vt:lpstr>
      <vt:lpstr>Diapositive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Santa Cruz de La Sierra Bolívia</dc:title>
  <dc:creator>..</dc:creator>
  <cp:lastModifiedBy>Julita</cp:lastModifiedBy>
  <cp:revision>41</cp:revision>
  <dcterms:created xsi:type="dcterms:W3CDTF">2011-08-18T23:42:42Z</dcterms:created>
  <dcterms:modified xsi:type="dcterms:W3CDTF">2011-08-28T09:40:01Z</dcterms:modified>
</cp:coreProperties>
</file>